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20EF3-50DF-4E01-8863-C3F7AF4A7426}" v="2" dt="2020-12-31T15:42:5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680260" y="10024108"/>
            <a:ext cx="7607740" cy="27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ΞΥΛΙΝΑ ΔΙΚΤΥΩΜΑΤΑ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69790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l-GR" sz="6600" spc="92" dirty="0">
                  <a:solidFill>
                    <a:srgbClr val="FEFFF8"/>
                  </a:solidFill>
                  <a:latin typeface="League Spartan"/>
                </a:rPr>
                <a:t>ΞΥΛΙΝΑ ΔΙΚΤΥΩΜΑΤΑ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50783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02-6/ 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ΜΕ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2: 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ΚΑΤΑΣΚΕΥΗ, ΑΝΑΚΑΙΝΙΣΗ ΚΑΙ ΑΝΑΚΑΤΑΣΚΕΥΗ ΞΥΛΕΙΑΣ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ΕΠΙΣΚΟΠΗΣΗ ΠΑΡΟΥΣΙΑΣΗΣ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195283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Γενικά στοιχεία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Αποθήκευση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Εγκατάσταση δοκών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Οφέλη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8284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l-GR" sz="3700" spc="185" dirty="0">
                  <a:solidFill>
                    <a:srgbClr val="456A2C"/>
                  </a:solidFill>
                  <a:latin typeface="League Spartan"/>
                </a:rPr>
                <a:t>Θέματα 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chemeClr val="bg1"/>
                  </a:solidFill>
                  <a:latin typeface="League Spartan"/>
                </a:rPr>
                <a:t>Γενικά στοιχεία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400663" y="84006"/>
            <a:ext cx="9765418" cy="956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Οι δοκοί στέγης χρησιμοποιούνται, για παράδειγμα, ως φέρουσα δομή ανώτερου ορόφου για μονοκατοικίες, πολυκατοικίες και κτίρια αποθηκών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Τα δοκάρια </a:t>
            </a:r>
            <a:r>
              <a:rPr lang="el-GR" sz="2400" spc="120" dirty="0">
                <a:solidFill>
                  <a:srgbClr val="456A2C"/>
                </a:solidFill>
              </a:rPr>
              <a:t>στεγών φέρουν το σήμα CE και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κατασκευάζονται υπό τον ποιοτικό έλεγχο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Στα δικτυώματα στέγης χρησιμοποιείται μηχανικά αποξηραμένη, πλανισμένη και βαθμολογημένη για την αντοχή ερυθρελάτη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Η παράδοση δοκών περιλαμβάνει συνήθως τα δομικά σχέδια NR, τους υπολογισμούς δύναμης, και τις οδηγίες εγκαταστάσεων και χειρισμού για τις δομές NR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Μέρη του δικτυώματος οροφής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Ύψος βουρτσών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Διαγώνια ράβδος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Κάθετη ράβδος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Γείσο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Υποστήριξη ύψους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Δεσμός (κάτω φλάντζα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268200" y="6148200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1270741" y="7983113"/>
            <a:ext cx="1066800" cy="11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1052682" y="6485849"/>
            <a:ext cx="4800600" cy="30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 flipV="1">
            <a:off x="11122058" y="7645056"/>
            <a:ext cx="3810000" cy="4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1437525" y="8134602"/>
            <a:ext cx="15895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2038743" y="8326113"/>
            <a:ext cx="2087882" cy="64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 flipV="1">
            <a:off x="11168633" y="7161867"/>
            <a:ext cx="4419600" cy="2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59836" y="141489"/>
            <a:ext cx="9521576" cy="10004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Τα ξύλινα δοκάρια στέγης μπορούν να αποθηκευτούν επί τόπου σε οριζόντια επιφάνεια για να αποφευχθεί ο σχηματισμός μόνιμων εκτροπών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Οι δομές, με στήριξη με αρθρώσεις και καρφιά, αποθηκεύονται σε κατακόρυφη θέση και υποστηρίζονται από τα σημεία υποστήριξής τους και πρέπει να ληφθεί μέριμνα ώστε να αποφευχθεί η πτώση των σχαρών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Όταν αποθηκεύονται σε οριζόντια θέση, τα δέντρα βάσης πρέπει να είναι αρκετά πυκνά, υψηλά (500 mm) και οριζόντια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Οι σχάρες πρέπει να προστατεύονται από τη βροχή, το χιόνι, τον πάγο και την επαφή με το έδαφος στην αποθήκη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Ένα αδιάβροχο κάλυμμα χρησιμοποιείται για την προστασία των δοκών, το οποίο πρέπει να διατηρείται στη θέση του ακόμη και σε ισχυρούς ανέμους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200" spc="120" dirty="0">
                <a:solidFill>
                  <a:srgbClr val="456A2C"/>
                </a:solidFill>
                <a:latin typeface="Glacial Indifference"/>
              </a:rPr>
              <a:t>Ένα κενό εξαερισμού πρέπει να παραμείνει κάτω από το κάλυμμα για να εξασφαλιστεί επαρκής αερισμός στην περιοχή υπό προστασία</a:t>
            </a:r>
            <a:r>
              <a:rPr lang="en-US" sz="22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2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chemeClr val="bg1"/>
                  </a:solidFill>
                  <a:latin typeface="League Spartan"/>
                </a:rPr>
                <a:t>Αποθήκευση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929380" y="-159876"/>
            <a:ext cx="13325166" cy="10180479"/>
            <a:chOff x="-1" y="-3114570"/>
            <a:chExt cx="13500331" cy="6383296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Εγκατάσταση δοκών </a:t>
              </a:r>
              <a:r>
                <a:rPr lang="en-US" sz="1400" spc="310" dirty="0">
                  <a:solidFill>
                    <a:srgbClr val="456A2C"/>
                  </a:solidFill>
                  <a:latin typeface="League Spartan"/>
                </a:rPr>
                <a:t>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5727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Μεταφορά</a:t>
              </a:r>
            </a:p>
            <a:p>
              <a:pPr marL="892175" indent="-4460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Τα πλέγματα πρέπει να μεταφέρονται σε όρθια θέση. Εάν δύο ή περισσότερα δικτυώματα μεταφέρονται οριζόντια, οι δομές πρέπει να είναι δεμένες μεταξύ τους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2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Παραλαβή</a:t>
              </a:r>
              <a:endParaRPr lang="fi-FI" sz="2400" b="1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Η παράδοση των δικτυωμάτων περιλαμβάνει υπολογισμούς αντοχής καθώς και ένα σχέδιο από το οποίο ελέγχεται ότι οι απαιτήσεις που παρουσιάζονται σε αυτό πληρούνται στη δομή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Τα σχέδια πρέπει να εξασφαλίζουν τα εξής 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Θέση των σημείων στήριξης και ελάχιστο πλάτος της επιφάνειας στήριξης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Μέγιστο διάστημα γραμμών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Εκτροπή-υποστηριγμένες ράβδοι και επιτόπιες επεκτάσεις, π.χ., σύνδεση των δομών NR που παραδίδονται σε δύο ή περισσότερα μέρη.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Βεβαιωθείτε ότι η ποσότητα παράδοσης των δικτυωμάτων αντιστοιχεί στη σύμβαση παραγγελίας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Αποθήκευση</a:t>
              </a:r>
            </a:p>
            <a:p>
              <a:pPr marL="981075" lvl="1" indent="-5349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Τα πλέγματα μπορούν να αποθηκευτούν τόσο κατακόρυφα όσο και οριζόντια σε επίπεδη επιφάνεια, κατά προτίμηση μακριά από την κυκλοφορία του χώρου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724400" y="0"/>
            <a:ext cx="13325166" cy="9742411"/>
            <a:chOff x="-1" y="-3114570"/>
            <a:chExt cx="13500331" cy="6108621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Εγκατάσταση δοκών </a:t>
              </a:r>
              <a:r>
                <a:rPr lang="en-US" sz="1400" spc="310" dirty="0">
                  <a:solidFill>
                    <a:srgbClr val="456A2C"/>
                  </a:solidFill>
                  <a:latin typeface="League Spartan"/>
                </a:rPr>
                <a:t>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5452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Χειρισμός</a:t>
              </a:r>
            </a:p>
            <a:p>
              <a:pPr marL="892175" indent="-4460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Τα δικτυώματα είναι σχεδιασμένα σε κατακόρυφη θέση, επομένως πρέπει να χειρίζονται και να μετακινούνται σε κατακόρυφη θέση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Ανύψωση</a:t>
              </a:r>
            </a:p>
            <a:p>
              <a:pPr marL="892175" indent="-4460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Τα δοκάρια μπορούν να ανυψωθούν ως δέσμη πάνω από τους φέροντες τοίχους από το αυτοκίνητο ή την αποθήκη του χώρου. Στην περίπτωση μεγάλων δοκών, συνιστάται η χρήση δοκού ανύψωσης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Εγκατάσταση</a:t>
              </a:r>
            </a:p>
            <a:p>
              <a:pPr marL="892175" indent="-4460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Η εγκατάσταση, η στερέωση και η στήριξη των δοκών πραγματοποιούνται σύμφωνα με τις οδηγίες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Υποστήριξη εγκατάστασης</a:t>
              </a:r>
            </a:p>
            <a:p>
              <a:pPr marL="981075" indent="-5349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Η στήριξη κατά την εγκατάσταση πρέπει να γίνεται έτσι ώστε τα δοκάρια να παραμένουν συνδεδεμένα με το κτίριο και το φορτίο ανέμου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Προστασία</a:t>
              </a:r>
            </a:p>
            <a:p>
              <a:pPr marL="892175" indent="-446088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200" spc="120" dirty="0">
                  <a:solidFill>
                    <a:srgbClr val="456A2C"/>
                  </a:solidFill>
                  <a:latin typeface="Glacial Indifference"/>
                </a:rPr>
                <a:t>Τα δικτυώματα προστατεύονται από το να βρέχονται το συντομότερο δυνατό μετά την εγκατάσταση</a:t>
              </a:r>
              <a:r>
                <a:rPr lang="en-US" sz="22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fi-FI" sz="22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l-GR" sz="5000" spc="100" dirty="0">
                <a:solidFill>
                  <a:srgbClr val="456A2C"/>
                </a:solidFill>
                <a:latin typeface="League Spartan"/>
              </a:rPr>
              <a:t>Οφέλη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4" name="Group 4"/>
          <p:cNvGrpSpPr/>
          <p:nvPr/>
        </p:nvGrpSpPr>
        <p:grpSpPr>
          <a:xfrm>
            <a:off x="1299185" y="6242388"/>
            <a:ext cx="7276657" cy="2201907"/>
            <a:chOff x="-18731" y="394344"/>
            <a:chExt cx="9060779" cy="2935875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5" cy="69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ΠΕΡΙΒΑΛΛΟΝ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721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Ένα πλέγμα από ξύλο είναι ένα οικολογικό δομικό υλικό που μπορεί να ανακυκλωθεί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2699954"/>
            <a:ext cx="6760417" cy="2462727"/>
            <a:chOff x="0" y="-19050"/>
            <a:chExt cx="9013889" cy="3283635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9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ΠΑΡΑΓΩΓΙΚΟΤΗΤΑ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30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Τα ξύλινα δοκάρια είναι ισχυρά αλλά ελαφριά δομικά στοιχεία που είναι εύκολο να εγκατασταθούν και να στερεωθούν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10006418" y="2622402"/>
            <a:ext cx="6780861" cy="2395298"/>
            <a:chOff x="1105" y="-19050"/>
            <a:chExt cx="9041148" cy="319373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9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ΑΠΟΔΟΤΙΚΟΤΗΤΑ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8364" y="871486"/>
              <a:ext cx="9013889" cy="230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Με τη δομή δοκών, ο επάνω όροφος μπορεί να προστατευθεί γρήγορα από τις καιρικές συνθήκες, ακόμη και σε κτίρια με μεγάλες εκτάσεις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1106" y="6353648"/>
            <a:ext cx="6779002" cy="2090311"/>
            <a:chOff x="1105" y="-19050"/>
            <a:chExt cx="9038669" cy="225254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61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>
                  <a:solidFill>
                    <a:srgbClr val="456A2C"/>
                  </a:solidFill>
                  <a:latin typeface="Glacial Indifference"/>
                </a:rPr>
                <a:t>ΚΟΣΤΟΣ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885" y="841890"/>
              <a:ext cx="9013889" cy="139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Η δομή οροφής από μηχανικά πριονισμένο ξύλο είναι ισχυρή, </a:t>
              </a:r>
              <a:r>
                <a:rPr lang="el-GR" altLang="fi-FI" sz="2400">
                  <a:solidFill>
                    <a:srgbClr val="456A2C"/>
                  </a:solidFill>
                  <a:latin typeface="Glacial Indifference" panose="020B0604020202020204" charset="0"/>
                </a:rPr>
                <a:t>καθώς επίσης </a:t>
              </a:r>
              <a:r>
                <a:rPr lang="el-GR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φθηνή και γρήγορη στην κατασκευή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598</Words>
  <Application>Microsoft Office PowerPoint</Application>
  <PresentationFormat>Custom</PresentationFormat>
  <Paragraphs>80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Glacial Indifference</vt:lpstr>
      <vt:lpstr>Glacial Indifference Bold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m-i pav</cp:lastModifiedBy>
  <cp:revision>69</cp:revision>
  <dcterms:created xsi:type="dcterms:W3CDTF">2006-08-16T00:00:00Z</dcterms:created>
  <dcterms:modified xsi:type="dcterms:W3CDTF">2021-08-26T14:58:13Z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